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346" r:id="rId3"/>
    <p:sldId id="347" r:id="rId4"/>
    <p:sldId id="355" r:id="rId5"/>
    <p:sldId id="356" r:id="rId6"/>
    <p:sldId id="357" r:id="rId7"/>
    <p:sldId id="358" r:id="rId8"/>
    <p:sldId id="359" r:id="rId9"/>
    <p:sldId id="360" r:id="rId10"/>
    <p:sldId id="361" r:id="rId11"/>
    <p:sldId id="362" r:id="rId12"/>
    <p:sldId id="343" r:id="rId13"/>
    <p:sldId id="35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hammad Ahmed Saeed" initials="MAS" lastIdx="2" clrIdx="0">
    <p:extLst>
      <p:ext uri="{19B8F6BF-5375-455C-9EA6-DF929625EA0E}">
        <p15:presenceInfo xmlns:p15="http://schemas.microsoft.com/office/powerpoint/2012/main" userId="Muhammad Ahmed Saee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888"/>
    <a:srgbClr val="088BB7"/>
    <a:srgbClr val="2BA1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66" autoAdjust="0"/>
    <p:restoredTop sz="94660"/>
  </p:normalViewPr>
  <p:slideViewPr>
    <p:cSldViewPr snapToGrid="0">
      <p:cViewPr varScale="1">
        <p:scale>
          <a:sx n="75" d="100"/>
          <a:sy n="75" d="100"/>
        </p:scale>
        <p:origin x="72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222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12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4582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1508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20197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1926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3879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23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458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607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285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434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94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657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149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663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222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4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154" y="632588"/>
            <a:ext cx="5470156" cy="537400"/>
          </a:xfrm>
        </p:spPr>
        <p:txBody>
          <a:bodyPr>
            <a:normAutofit fontScale="90000"/>
          </a:bodyPr>
          <a:lstStyle/>
          <a:p>
            <a:r>
              <a:rPr lang="en-US" b="1"/>
              <a:t>Running Tests with unittest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562154" y="1696600"/>
            <a:ext cx="2181046" cy="4001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/>
              <a:t>Command Line</a:t>
            </a:r>
            <a:endParaRPr lang="en-US" sz="2000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652041" y="2205043"/>
            <a:ext cx="7263660" cy="4628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Run your tests by executing the script: python test_script.py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62154" y="2966593"/>
            <a:ext cx="2181046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/>
              <a:t>Output</a:t>
            </a:r>
            <a:endParaRPr lang="en-US" sz="2000" dirty="0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652040" y="3483185"/>
            <a:ext cx="5516747" cy="4628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3" panose="05040102010807070707" pitchFamily="18" charset="2"/>
              <a:buChar char="u"/>
            </a:pPr>
            <a:r>
              <a:rPr lang="en-US" sz="2000" dirty="0"/>
              <a:t>Shows which tests passed and which failed</a:t>
            </a:r>
          </a:p>
        </p:txBody>
      </p:sp>
      <p:sp>
        <p:nvSpPr>
          <p:cNvPr id="9" name="Rectangle 8"/>
          <p:cNvSpPr/>
          <p:nvPr/>
        </p:nvSpPr>
        <p:spPr>
          <a:xfrm>
            <a:off x="562154" y="4181994"/>
            <a:ext cx="2181046" cy="4001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/>
              <a:t>Example Output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54" y="4582104"/>
            <a:ext cx="4734293" cy="16958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899" y="2966593"/>
            <a:ext cx="2832166" cy="226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4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23" grpId="0" animBg="1"/>
      <p:bldP spid="26" grpId="0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153" y="632588"/>
            <a:ext cx="7954049" cy="537400"/>
          </a:xfrm>
        </p:spPr>
        <p:txBody>
          <a:bodyPr>
            <a:normAutofit fontScale="90000"/>
          </a:bodyPr>
          <a:lstStyle/>
          <a:p>
            <a:r>
              <a:rPr lang="en-US" b="1"/>
              <a:t>Tips for Effective Debugging and Testing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562153" y="1696600"/>
            <a:ext cx="2181045" cy="4001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/>
              <a:t>Start Small</a:t>
            </a:r>
            <a:endParaRPr lang="en-US" sz="2000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652041" y="2205043"/>
            <a:ext cx="4288449" cy="4628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/>
              <a:t>Test small pieces of your code first</a:t>
            </a:r>
            <a:endParaRPr lang="en-US" sz="2000" dirty="0"/>
          </a:p>
        </p:txBody>
      </p:sp>
      <p:sp>
        <p:nvSpPr>
          <p:cNvPr id="23" name="Rectangle 22"/>
          <p:cNvSpPr/>
          <p:nvPr/>
        </p:nvSpPr>
        <p:spPr>
          <a:xfrm>
            <a:off x="562154" y="2875538"/>
            <a:ext cx="2181046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/>
              <a:t>Be Organized</a:t>
            </a:r>
            <a:endParaRPr lang="en-US" sz="2000" dirty="0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652040" y="3392130"/>
            <a:ext cx="2910025" cy="4628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Test one thing at a time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562152" y="4090939"/>
            <a:ext cx="2181047" cy="4001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/>
              <a:t>Automate Tests</a:t>
            </a:r>
            <a:endParaRPr lang="en-US" sz="2000" dirty="0"/>
          </a:p>
        </p:txBody>
      </p:sp>
      <p:sp>
        <p:nvSpPr>
          <p:cNvPr id="17" name="Rectangle 16"/>
          <p:cNvSpPr/>
          <p:nvPr/>
        </p:nvSpPr>
        <p:spPr>
          <a:xfrm>
            <a:off x="562152" y="5246605"/>
            <a:ext cx="2999913" cy="4001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/>
              <a:t>Document and Refactor</a:t>
            </a:r>
            <a:endParaRPr lang="en-US" sz="2000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652040" y="4594537"/>
            <a:ext cx="5284736" cy="4628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/>
              <a:t>Use unittest to run your tests automatically</a:t>
            </a:r>
            <a:endParaRPr lang="en-US" sz="2000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52040" y="5651246"/>
            <a:ext cx="4070085" cy="4628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Write down what you find and fix</a:t>
            </a:r>
          </a:p>
        </p:txBody>
      </p:sp>
      <p:pic>
        <p:nvPicPr>
          <p:cNvPr id="3074" name="Picture 2" descr="Effective Debugging Tips for .NET Develop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087" y="1446192"/>
            <a:ext cx="4235950" cy="291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523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23" grpId="0" animBg="1"/>
      <p:bldP spid="26" grpId="0"/>
      <p:bldP spid="10" grpId="0" animBg="1"/>
      <p:bldP spid="17" grpId="0" animBg="1"/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83139" y="1554831"/>
            <a:ext cx="2827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SzPct val="85000"/>
              <a:buFont typeface="Wingdings 3" panose="05040102010807070707" pitchFamily="18" charset="2"/>
              <a:buChar char="u"/>
            </a:pPr>
            <a:r>
              <a:rPr lang="en-US" sz="2000" dirty="0"/>
              <a:t>What is debugging?</a:t>
            </a:r>
            <a:endParaRPr lang="en-US" sz="2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93" y="135358"/>
            <a:ext cx="3511546" cy="260789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73460" y="2090942"/>
            <a:ext cx="4264297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Finding and fixing errors in code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6934" y="3082771"/>
            <a:ext cx="8089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SzPct val="85000"/>
              <a:buFont typeface="Wingdings 3" panose="05040102010807070707" pitchFamily="18" charset="2"/>
              <a:buChar char="u"/>
            </a:pPr>
            <a:r>
              <a:rPr lang="en-US" sz="2000" dirty="0"/>
              <a:t>Which function can be used to print variable values for debugging?</a:t>
            </a:r>
            <a:endParaRPr lang="en-US" sz="2000" b="1" dirty="0"/>
          </a:p>
        </p:txBody>
      </p:sp>
      <p:sp>
        <p:nvSpPr>
          <p:cNvPr id="11" name="Rectangle 10"/>
          <p:cNvSpPr/>
          <p:nvPr/>
        </p:nvSpPr>
        <p:spPr>
          <a:xfrm>
            <a:off x="964928" y="3585881"/>
            <a:ext cx="1078184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/>
              <a:t>print()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486934" y="4274461"/>
            <a:ext cx="5756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SzPct val="85000"/>
              <a:buFont typeface="Wingdings 3" panose="05040102010807070707" pitchFamily="18" charset="2"/>
              <a:buChar char="u"/>
            </a:pPr>
            <a:r>
              <a:rPr lang="en-US" sz="2000" dirty="0"/>
              <a:t>What does the command </a:t>
            </a:r>
            <a:r>
              <a:rPr lang="en-US" sz="2000" dirty="0" err="1"/>
              <a:t>pdb.set_trace</a:t>
            </a:r>
            <a:r>
              <a:rPr lang="en-US" sz="2000" dirty="0"/>
              <a:t>() do?</a:t>
            </a:r>
            <a:endParaRPr lang="en-US" sz="2000" b="1" dirty="0"/>
          </a:p>
        </p:txBody>
      </p:sp>
      <p:sp>
        <p:nvSpPr>
          <p:cNvPr id="9" name="Rectangle 8"/>
          <p:cNvSpPr/>
          <p:nvPr/>
        </p:nvSpPr>
        <p:spPr>
          <a:xfrm>
            <a:off x="964929" y="4777571"/>
            <a:ext cx="3508531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/>
              <a:t>Starts the Python debugger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486934" y="5539779"/>
            <a:ext cx="3042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SzPct val="85000"/>
              <a:buFont typeface="Wingdings 3" panose="05040102010807070707" pitchFamily="18" charset="2"/>
              <a:buChar char="u"/>
            </a:pPr>
            <a:r>
              <a:rPr lang="en-US" sz="2000"/>
              <a:t>What is a breakpoint?</a:t>
            </a:r>
            <a:endParaRPr lang="en-US" sz="2000" b="1" dirty="0"/>
          </a:p>
        </p:txBody>
      </p:sp>
      <p:sp>
        <p:nvSpPr>
          <p:cNvPr id="13" name="Rectangle 12"/>
          <p:cNvSpPr/>
          <p:nvPr/>
        </p:nvSpPr>
        <p:spPr>
          <a:xfrm>
            <a:off x="964928" y="6020306"/>
            <a:ext cx="5435872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/>
              <a:t>A place where code is stopped for debugging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8176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0" grpId="0"/>
      <p:bldP spid="11" grpId="0" animBg="1"/>
      <p:bldP spid="7" grpId="0"/>
      <p:bldP spid="9" grpId="0" animBg="1"/>
      <p:bldP spid="12" grpId="0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8594" y="2346148"/>
            <a:ext cx="5820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B050"/>
              </a:buClr>
              <a:buSzPct val="85000"/>
            </a:pPr>
            <a:r>
              <a:rPr lang="en-US" sz="2000" dirty="0"/>
              <a:t>Use print statements to debug a </a:t>
            </a:r>
            <a:r>
              <a:rPr lang="en-US" sz="2000" dirty="0" smtClean="0"/>
              <a:t>simple function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820" y="487736"/>
            <a:ext cx="3678575" cy="154108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123176" y="4876528"/>
            <a:ext cx="46627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Write a simple test case using </a:t>
            </a:r>
            <a:r>
              <a:rPr lang="en-US" sz="2000" dirty="0" err="1" smtClean="0"/>
              <a:t>unittest</a:t>
            </a:r>
            <a:endParaRPr lang="en-US" sz="2000" dirty="0" smtClean="0"/>
          </a:p>
          <a:p>
            <a:r>
              <a:rPr lang="en-US" sz="2000" dirty="0" smtClean="0"/>
              <a:t>to </a:t>
            </a:r>
            <a:r>
              <a:rPr lang="en-US" sz="2000" dirty="0"/>
              <a:t>test </a:t>
            </a:r>
            <a:r>
              <a:rPr lang="en-US" sz="2000" dirty="0" smtClean="0"/>
              <a:t>the subtract </a:t>
            </a:r>
            <a:r>
              <a:rPr lang="en-US" sz="2000" dirty="0"/>
              <a:t>function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7447" y="1888902"/>
            <a:ext cx="867545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22028" y="4358915"/>
            <a:ext cx="867545" cy="3693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94" y="2746258"/>
            <a:ext cx="4624389" cy="23056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7945" y="962893"/>
            <a:ext cx="4181476" cy="372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58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9602071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5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881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154" y="632588"/>
            <a:ext cx="7568592" cy="537400"/>
          </a:xfrm>
        </p:spPr>
        <p:txBody>
          <a:bodyPr>
            <a:normAutofit fontScale="90000"/>
          </a:bodyPr>
          <a:lstStyle/>
          <a:p>
            <a:r>
              <a:rPr lang="en-US" b="1"/>
              <a:t>Introduction to Debugging and Testing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562154" y="1696600"/>
            <a:ext cx="2740604" cy="4001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/>
              <a:t>What is Debugging?</a:t>
            </a:r>
            <a:endParaRPr lang="en-US" sz="20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52040" y="2205043"/>
            <a:ext cx="5598635" cy="4628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Finding and fixing mistakes (bugs) in your code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2154" y="2966593"/>
            <a:ext cx="2740604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/>
              <a:t>What is Testing?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631333" y="4240487"/>
            <a:ext cx="2671425" cy="4001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/>
              <a:t>Why is it Important?</a:t>
            </a:r>
            <a:endParaRPr lang="en-US" sz="2000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31334" y="3471315"/>
            <a:ext cx="4896010" cy="4628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/>
              <a:t>Checking if your code works as expected</a:t>
            </a:r>
            <a:endParaRPr lang="en-US" sz="2000" dirty="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631332" y="4715492"/>
            <a:ext cx="3449349" cy="4628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3" panose="05040102010807070707" pitchFamily="18" charset="2"/>
              <a:buChar char="u"/>
            </a:pPr>
            <a:r>
              <a:rPr lang="en-US" sz="2000"/>
              <a:t>Makes your code reliable</a:t>
            </a:r>
            <a:endParaRPr lang="en-US" sz="2000" dirty="0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652040" y="5178343"/>
            <a:ext cx="5011781" cy="4628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3" panose="05040102010807070707" pitchFamily="18" charset="2"/>
              <a:buChar char="u"/>
            </a:pPr>
            <a:r>
              <a:rPr lang="en-US" sz="2000" dirty="0"/>
              <a:t>Saves time by catching problems early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344" y="2386207"/>
            <a:ext cx="4583232" cy="304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3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13" grpId="0" animBg="1"/>
      <p:bldP spid="14" grpId="0" animBg="1"/>
      <p:bldP spid="19" grpId="0"/>
      <p:bldP spid="20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154" y="632588"/>
            <a:ext cx="6248079" cy="537400"/>
          </a:xfrm>
        </p:spPr>
        <p:txBody>
          <a:bodyPr>
            <a:normAutofit fontScale="90000"/>
          </a:bodyPr>
          <a:lstStyle/>
          <a:p>
            <a:r>
              <a:rPr lang="en-US" b="1"/>
              <a:t>Common Debugging Techniques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562154" y="1696600"/>
            <a:ext cx="3054502" cy="4001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/>
              <a:t>Print Statements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562153" y="2966593"/>
            <a:ext cx="3054503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/>
              <a:t>Using an IDE Debugger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562152" y="4231610"/>
            <a:ext cx="3054503" cy="4001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/>
              <a:t>Python Debugger (pdb)</a:t>
            </a:r>
            <a:endParaRPr lang="en-US" sz="2000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562153" y="2160471"/>
            <a:ext cx="5183554" cy="4628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Use print() to see what your code is doing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2153" y="3451252"/>
            <a:ext cx="5756760" cy="4628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/>
              <a:t>Tools in your coding software that help find bugs</a:t>
            </a:r>
            <a:endParaRPr lang="en-US" sz="20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31333" y="4673160"/>
            <a:ext cx="5005192" cy="4628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/>
              <a:t>A built-in tool for step-by-step debugging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913" y="2276925"/>
            <a:ext cx="4166601" cy="234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6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  <p:bldP spid="1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154" y="632588"/>
            <a:ext cx="4610347" cy="537400"/>
          </a:xfrm>
        </p:spPr>
        <p:txBody>
          <a:bodyPr>
            <a:normAutofit fontScale="90000"/>
          </a:bodyPr>
          <a:lstStyle/>
          <a:p>
            <a:r>
              <a:rPr lang="en-US" b="1"/>
              <a:t>Using Print Statements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562154" y="1696600"/>
            <a:ext cx="1457715" cy="4001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/>
              <a:t>Example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562152" y="3831500"/>
            <a:ext cx="1457718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Pros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62152" y="4862741"/>
            <a:ext cx="1457717" cy="4001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/>
              <a:t>Cons</a:t>
            </a:r>
            <a:endParaRPr lang="en-US" sz="20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93418" y="4248928"/>
            <a:ext cx="1585758" cy="4628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Easy to use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51" y="2096710"/>
            <a:ext cx="5267726" cy="13346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3418" y="5288040"/>
            <a:ext cx="2969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Can make your code messy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689" y="3628465"/>
            <a:ext cx="3399510" cy="322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6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  <p:bldP spid="11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154" y="632588"/>
            <a:ext cx="5961476" cy="537400"/>
          </a:xfrm>
        </p:spPr>
        <p:txBody>
          <a:bodyPr>
            <a:normAutofit fontScale="90000"/>
          </a:bodyPr>
          <a:lstStyle/>
          <a:p>
            <a:r>
              <a:rPr lang="en-US" b="1"/>
              <a:t>Debugging with IDE Debuggers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562154" y="1696600"/>
            <a:ext cx="2549536" cy="4001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Breakpoints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2150" y="2675141"/>
            <a:ext cx="2549540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/>
              <a:t>Step Over/Into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562150" y="4236851"/>
            <a:ext cx="2549540" cy="4001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/>
              <a:t>Inspecting Variables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843543" y="2141252"/>
            <a:ext cx="3642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Pause your code at a specific line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62150" y="5175967"/>
            <a:ext cx="2549540" cy="4001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/>
              <a:t>Examples of IDEs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843543" y="3157945"/>
            <a:ext cx="119616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Step Over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43542" y="3646405"/>
            <a:ext cx="1196162" cy="3693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Step </a:t>
            </a:r>
            <a:r>
              <a:rPr lang="en-US" dirty="0" smtClean="0"/>
              <a:t>Into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039704" y="3187693"/>
            <a:ext cx="2149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Skip over functions</a:t>
            </a:r>
          </a:p>
        </p:txBody>
      </p:sp>
      <p:sp>
        <p:nvSpPr>
          <p:cNvPr id="8" name="Rectangle 7"/>
          <p:cNvSpPr/>
          <p:nvPr/>
        </p:nvSpPr>
        <p:spPr>
          <a:xfrm>
            <a:off x="2039704" y="3653682"/>
            <a:ext cx="3621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Go inside functions to see details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43543" y="4675771"/>
            <a:ext cx="3735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Check the values of your variables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43543" y="5650718"/>
            <a:ext cx="3155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PyCharm, Visual Studio Code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813" y="2482591"/>
            <a:ext cx="4340146" cy="289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9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  <p:bldP spid="5" grpId="0"/>
      <p:bldP spid="9" grpId="0" animBg="1"/>
      <p:bldP spid="6" grpId="0" animBg="1"/>
      <p:bldP spid="12" grpId="0" animBg="1"/>
      <p:bldP spid="7" grpId="0"/>
      <p:bldP spid="8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154" y="632588"/>
            <a:ext cx="5756759" cy="537400"/>
          </a:xfrm>
        </p:spPr>
        <p:txBody>
          <a:bodyPr>
            <a:normAutofit fontScale="90000"/>
          </a:bodyPr>
          <a:lstStyle/>
          <a:p>
            <a:r>
              <a:rPr lang="en-US" b="1"/>
              <a:t>Using Python Debugger (pdb)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5453505" y="3089264"/>
            <a:ext cx="1547797" cy="4001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 smtClean="0"/>
              <a:t>Example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562150" y="2303310"/>
            <a:ext cx="1280298" cy="400110"/>
          </a:xfrm>
          <a:prstGeom prst="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/>
              <a:t>break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562150" y="2873094"/>
            <a:ext cx="1280298" cy="36933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continue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62150" y="3412100"/>
            <a:ext cx="1274772" cy="369332"/>
          </a:xfrm>
          <a:prstGeom prst="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step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891514" y="2318699"/>
            <a:ext cx="1891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Set a breakpoint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62148" y="3951106"/>
            <a:ext cx="1274773" cy="36933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next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62149" y="4490112"/>
            <a:ext cx="1274772" cy="369332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print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891513" y="2899792"/>
            <a:ext cx="2796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Resume running the code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891513" y="3412100"/>
            <a:ext cx="2058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Go into a function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891513" y="3951106"/>
            <a:ext cx="2145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Go to the next line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891513" y="4484210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Show variable values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123" y="3489374"/>
            <a:ext cx="4697078" cy="2728336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146350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6" grpId="0" animBg="1"/>
      <p:bldP spid="12" grpId="0" animBg="1"/>
      <p:bldP spid="7" grpId="0"/>
      <p:bldP spid="17" grpId="0" animBg="1"/>
      <p:bldP spid="18" grpId="0" animBg="1"/>
      <p:bldP spid="19" grpId="0"/>
      <p:bldP spid="20" grpId="0"/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154" y="632588"/>
            <a:ext cx="4891351" cy="537400"/>
          </a:xfrm>
        </p:spPr>
        <p:txBody>
          <a:bodyPr>
            <a:normAutofit fontScale="90000"/>
          </a:bodyPr>
          <a:lstStyle/>
          <a:p>
            <a:r>
              <a:rPr lang="en-US" b="1"/>
              <a:t>Introduction to unittest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562154" y="1696600"/>
            <a:ext cx="2740604" cy="4001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/>
              <a:t>What is unittest?</a:t>
            </a:r>
            <a:endParaRPr lang="en-US" sz="2000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652041" y="2205043"/>
            <a:ext cx="4370336" cy="4628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A built-in Python module for testing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62154" y="2966593"/>
            <a:ext cx="2740604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/>
              <a:t>Why use it?</a:t>
            </a:r>
            <a:endParaRPr lang="en-US" sz="2000" dirty="0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652041" y="3537777"/>
            <a:ext cx="4561404" cy="4628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3" panose="05040102010807070707" pitchFamily="18" charset="2"/>
              <a:buChar char="u"/>
            </a:pPr>
            <a:r>
              <a:rPr lang="en-US" sz="2000"/>
              <a:t>Helps you write tests for your code</a:t>
            </a:r>
            <a:endParaRPr lang="en-US" sz="2000" dirty="0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652040" y="4000628"/>
            <a:ext cx="4970837" cy="4628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3" panose="05040102010807070707" pitchFamily="18" charset="2"/>
              <a:buChar char="u"/>
            </a:pPr>
            <a:r>
              <a:rPr lang="en-US" sz="2000"/>
              <a:t>Makes sure your code works correctly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907" y="1696600"/>
            <a:ext cx="3174603" cy="375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6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23" grpId="0" animBg="1"/>
      <p:bldP spid="26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154" y="632588"/>
            <a:ext cx="5497452" cy="537400"/>
          </a:xfrm>
        </p:spPr>
        <p:txBody>
          <a:bodyPr>
            <a:normAutofit fontScale="90000"/>
          </a:bodyPr>
          <a:lstStyle/>
          <a:p>
            <a:r>
              <a:rPr lang="en-US" b="1"/>
              <a:t>Creating a Simple Test Case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562154" y="1479784"/>
            <a:ext cx="1580545" cy="4001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 smtClean="0"/>
              <a:t>Example</a:t>
            </a:r>
            <a:endParaRPr lang="en-US" sz="2000" dirty="0"/>
          </a:p>
        </p:txBody>
      </p:sp>
      <p:sp>
        <p:nvSpPr>
          <p:cNvPr id="23" name="Rectangle 22"/>
          <p:cNvSpPr/>
          <p:nvPr/>
        </p:nvSpPr>
        <p:spPr>
          <a:xfrm>
            <a:off x="6059606" y="2857411"/>
            <a:ext cx="2017272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/>
              <a:t>Explanation</a:t>
            </a:r>
            <a:endParaRPr lang="en-US" sz="2000" dirty="0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6059606" y="3306340"/>
            <a:ext cx="2486943" cy="4628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3" panose="05040102010807070707" pitchFamily="18" charset="2"/>
              <a:buChar char="u"/>
            </a:pPr>
            <a:r>
              <a:rPr lang="en-US" sz="2000" dirty="0"/>
              <a:t>Import </a:t>
            </a:r>
            <a:r>
              <a:rPr lang="en-US" sz="2000" dirty="0" err="1" smtClean="0"/>
              <a:t>unittest</a:t>
            </a:r>
            <a:endParaRPr lang="en-US" sz="2000" dirty="0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6061130" y="3749770"/>
            <a:ext cx="3465007" cy="4628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3" panose="05040102010807070707" pitchFamily="18" charset="2"/>
              <a:buChar char="u"/>
            </a:pPr>
            <a:r>
              <a:rPr lang="en-US" sz="2000"/>
              <a:t>Define a function to test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54" y="1879894"/>
            <a:ext cx="5348678" cy="4520906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059606" y="4212621"/>
            <a:ext cx="2770495" cy="4628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3" panose="05040102010807070707" pitchFamily="18" charset="2"/>
              <a:buChar char="u"/>
            </a:pPr>
            <a:r>
              <a:rPr lang="en-US" sz="2000"/>
              <a:t>Create a test class</a:t>
            </a:r>
            <a:endParaRPr lang="en-US" sz="20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059606" y="4713518"/>
            <a:ext cx="3957851" cy="4628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3" panose="05040102010807070707" pitchFamily="18" charset="2"/>
              <a:buChar char="u"/>
            </a:pPr>
            <a:r>
              <a:rPr lang="en-US" sz="2000" dirty="0"/>
              <a:t>Write test methods using </a:t>
            </a:r>
            <a:r>
              <a:rPr lang="en-US" sz="2000" dirty="0" err="1"/>
              <a:t>assertEqual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5003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3" grpId="0" animBg="1"/>
      <p:bldP spid="26" grpId="0"/>
      <p:bldP spid="27" grpId="0"/>
      <p:bldP spid="10" grpId="0"/>
      <p:bldP spid="11" grpId="0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1338</TotalTime>
  <Words>366</Words>
  <Application>Microsoft Office PowerPoint</Application>
  <PresentationFormat>Widescreen</PresentationFormat>
  <Paragraphs>86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Trebuchet MS</vt:lpstr>
      <vt:lpstr>Wingdings 3</vt:lpstr>
      <vt:lpstr>Facet</vt:lpstr>
      <vt:lpstr>PowerPoint Presentation</vt:lpstr>
      <vt:lpstr>PowerPoint Presentation</vt:lpstr>
      <vt:lpstr>Introduction to Debugging and Testing</vt:lpstr>
      <vt:lpstr>Common Debugging Techniques</vt:lpstr>
      <vt:lpstr>Using Print Statements</vt:lpstr>
      <vt:lpstr>Debugging with IDE Debuggers</vt:lpstr>
      <vt:lpstr>Using Python Debugger (pdb)</vt:lpstr>
      <vt:lpstr>Introduction to unittest</vt:lpstr>
      <vt:lpstr>Creating a Simple Test Case</vt:lpstr>
      <vt:lpstr>Running Tests with unittest</vt:lpstr>
      <vt:lpstr>Tips for Effective Debugging and Testing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Ahmed Saeed</dc:creator>
  <cp:lastModifiedBy>Muhammad Ahmed Saeed</cp:lastModifiedBy>
  <cp:revision>1169</cp:revision>
  <dcterms:created xsi:type="dcterms:W3CDTF">2024-05-30T05:17:30Z</dcterms:created>
  <dcterms:modified xsi:type="dcterms:W3CDTF">2024-09-12T07:14:47Z</dcterms:modified>
</cp:coreProperties>
</file>